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Q-Trust Plane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Cryptographic Governance for Hybrid Web2 / Web3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Executive &amp; Technical Deep-Dive Deck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Audience: CTO, CISO, Head of Platform, Enterprise Architecture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Security &amp; Threat Posture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Zero-trust, default-deny authorization.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Short-lived, single-use grants reduce blast radius.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Hybrid classical + post-quantum signatures.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Designed assuming insider threats and CI compromise.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Deployment Models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Hosted SaaS with strong tenant isolation.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Dedicated tenant for regulated environments.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Private / on-prem deployment under contract.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Same governance guarantees across all models.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Business Value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Reduced catastrophic authorization failures.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Provable audit trails for regulators and partners.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Clear separation of duties.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Lower operational and reputational risk.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Governance maturity for Web3 operations.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Strategic Positioning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Q-Trust Plane is not a tool replacement.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It is a foundational governance layer.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Organizations that adopt Q-Trust move from trust-based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security to proof-based security.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Closing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Trust is not a feeling.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Trust is a cryptographic property.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Q-Trust Plane makes authorization undeniable.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The Governance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Modern infrastructure operates with fragmented authorization domains.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CI/CD decides what can be deployed, cloud IAM decides what can be provisioned,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Kubernetes decides what can run, and smart contracts decide who controls assets.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There is no unified, provable authorization layer across these domains.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Why This Becomes Catastrophic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Authorization decisions are implicit and long-lived.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Logs are mutable and internally controlled.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Audits rely on trust in process and personnel.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In Web3 environments, failures are irreversible and public.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Existing Controls Are Insufficient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IAM systems manage access, not intent.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Vaults manage secrets, not authorization.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CI approvals are procedural, not cryptographic.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Multisig wallets only protect on-chain execution.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None provide end-to-end, deterministic governance.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What Q-Trust Plane 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Q-Trust Plane is a cryptographic governance control plane.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It authorizes actions before execution, issues ephemeral grants,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captures cryptographic evidence, and anchors integrity on-chain.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Execution remains external. Governance becomes provable.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Authorization Lifecycle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1. Identity and workload context are verified.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2. Policies are evaluated deterministically (QPL).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3. A short-lived, single-use cryptographic grant is issued.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4. The action executes externally under strict bindings.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5. Evidence is signed, chained, and anchored on-chain.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QPL – Deterministic Policy Language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Formal grammar and type system.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Canonicalized policy bundles with stable hashes.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Deny-wins semantics to eliminate ambiguity.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Obligations define mandatory post-authorization behavior.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Policies become enforceable contracts, not scripts.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Evidence &amp; Audit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Every authorized action produces signed evidence.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Evidence entries are hash-chained per tenant.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Merkle trees batch evidence into epochs.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Merkle roots are anchored on public blockchains.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Audits become mathematically verifiable.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What Q-Trust Governs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CI/CD deployments and releases.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Infrastructure-as-Code (Terraform apply).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Kubernetes privileged operations.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Smart contract deploys and upgrades.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Bridge signer rotation and oracle updates.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