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Market Sizing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TAM, SAM and SOM estimate the realistic market opportunity for Q-Trust Plane.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The focus is enterprise governance for critical infrastructure.</a:t>
            </a:r>
          </a:p>
          <a:p>
            <a:pPr>
              <a:defRPr sz="1600">
                <a:solidFill>
                  <a:srgbClr val="CBD5E1"/>
                </a:solidFill>
              </a:defRPr>
            </a:pP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Category: Infrastructure Security / Governance Layer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Closing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Q-Trust targets a large and growing market.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It monetizes governance, not usage volume.</a:t>
            </a:r>
          </a:p>
          <a:p>
            <a:pPr>
              <a:defRPr sz="1600">
                <a:solidFill>
                  <a:srgbClr val="CBD5E1"/>
                </a:solidFill>
              </a:defRPr>
            </a:pP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This enables high-margin, enterprise-grade SaaS economics.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TAM — Total Addressable Market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Global spend on Cloud Security, DevSecOps and Identity Governance.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Includes large enterprises operating cloud-native and hybrid systems.</a:t>
            </a:r>
          </a:p>
          <a:p>
            <a:pPr>
              <a:defRPr sz="1600">
                <a:solidFill>
                  <a:srgbClr val="CBD5E1"/>
                </a:solidFill>
              </a:defRPr>
            </a:pP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Estimated TAM: USD 80–100B annually.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Q-Trust targets the governance and authorization control layer within this spend.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TAM Breakdown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Cloud Security Platforms: ~USD 45B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DevSecOps &amp; CI/CD Security: ~USD 20B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Web3 Infrastructure &amp; Security: ~USD 10–15B</a:t>
            </a:r>
          </a:p>
          <a:p>
            <a:pPr>
              <a:defRPr sz="1600">
                <a:solidFill>
                  <a:srgbClr val="CBD5E1"/>
                </a:solidFill>
              </a:defRPr>
            </a:pP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Governance cuts horizontally across all segments.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SAM — Serviceable Available Market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Enterprises with high-risk infrastructure and compliance pressure.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Financial services, fintech, exchanges, Web3 protocols, SaaS platforms.</a:t>
            </a:r>
          </a:p>
          <a:p>
            <a:pPr>
              <a:defRPr sz="1600">
                <a:solidFill>
                  <a:srgbClr val="CBD5E1"/>
                </a:solidFill>
              </a:defRPr>
            </a:pP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Estimated SAM: USD 12–18B annually.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SAM Definition Criteria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CI/CD automation at scale.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Cloud-native or hybrid infrastructure.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Regulatory, audit or reputational risk exposure.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Web3 assets or programmable financial logic.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SOM — Serviceable Obtainable Market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Initial focus on security-mature enterprises and Web3-native organizations.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Top-down enterprise sales with high contract values.</a:t>
            </a:r>
          </a:p>
          <a:p>
            <a:pPr>
              <a:defRPr sz="1600">
                <a:solidFill>
                  <a:srgbClr val="CBD5E1"/>
                </a:solidFill>
              </a:defRPr>
            </a:pP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5-year target SOM: USD 300–600M ARR potential.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Represents ~2–4% of SAM.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Pricing Assumptions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Enterprise annual contracts: USD 50k–500k+.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Pricing scales with governance scope and deployment model.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Dedicated tenant and on-prem contracts increase ACV.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Expansion Dynamics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Land with CI/CD governance.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Expand into infrastructure, Kubernetes and Web3 governance.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Increase contract value as governance coverage deepens.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F1F5F9"/>
                </a:solidFill>
              </a:defRPr>
            </a:pPr>
            <a:r>
              <a:t>Why This Market Is Attractive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7772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CBD5E1"/>
                </a:solidFill>
              </a:defRPr>
            </a:pPr>
            <a:r>
              <a:t>High switching costs once embedded.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Security and governance budgets are resilient.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Failures are catastrophic, making prevention valuable.</a:t>
            </a:r>
          </a:p>
          <a:p>
            <a:pPr>
              <a:defRPr sz="1600">
                <a:solidFill>
                  <a:srgbClr val="CBD5E1"/>
                </a:solidFill>
              </a:defRPr>
            </a:pPr>
            <a:r>
              <a:t>Limited direct competition at the governance layer.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